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420638" cy="36026725"/>
  <p:notesSz cx="6858000" cy="9144000"/>
  <p:defaultTextStyle>
    <a:defPPr>
      <a:defRPr lang="en-US"/>
    </a:defPPr>
    <a:lvl1pPr marL="0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602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205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6807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2409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8011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3614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89216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4818" algn="l" defTabSz="351120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7FD"/>
    <a:srgbClr val="C8F0FC"/>
    <a:srgbClr val="DCEFFC"/>
    <a:srgbClr val="CCFFFF"/>
    <a:srgbClr val="99CCFF"/>
    <a:srgbClr val="B6D4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" y="-78"/>
      </p:cViewPr>
      <p:guideLst>
        <p:guide orient="horz" pos="11347"/>
        <p:guide pos="80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6548" y="11191643"/>
            <a:ext cx="21607542" cy="7722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3096" y="20415144"/>
            <a:ext cx="17794447" cy="92068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2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8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3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9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4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822470" y="1926433"/>
            <a:ext cx="4289735" cy="4098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3276" y="1926433"/>
            <a:ext cx="12445523" cy="4098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056" y="23150508"/>
            <a:ext cx="21607542" cy="7155308"/>
          </a:xfrm>
        </p:spPr>
        <p:txBody>
          <a:bodyPr anchor="t"/>
          <a:lstStyle>
            <a:lvl1pPr algn="l">
              <a:defRPr sz="1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056" y="15269668"/>
            <a:ext cx="21607542" cy="788084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560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51120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6680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2240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7801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336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8921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448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3276" y="11208317"/>
            <a:ext cx="8367627" cy="31698518"/>
          </a:xfrm>
        </p:spPr>
        <p:txBody>
          <a:bodyPr/>
          <a:lstStyle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44580" y="11208317"/>
            <a:ext cx="8367627" cy="31698518"/>
          </a:xfrm>
        </p:spPr>
        <p:txBody>
          <a:bodyPr/>
          <a:lstStyle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032" y="1442740"/>
            <a:ext cx="22878574" cy="60044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034" y="8064317"/>
            <a:ext cx="11231863" cy="3360824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602" indent="0">
              <a:buNone/>
              <a:defRPr sz="7700" b="1"/>
            </a:lvl2pPr>
            <a:lvl3pPr marL="3511205" indent="0">
              <a:buNone/>
              <a:defRPr sz="6900" b="1"/>
            </a:lvl3pPr>
            <a:lvl4pPr marL="5266807" indent="0">
              <a:buNone/>
              <a:defRPr sz="6100" b="1"/>
            </a:lvl4pPr>
            <a:lvl5pPr marL="7022409" indent="0">
              <a:buNone/>
              <a:defRPr sz="6100" b="1"/>
            </a:lvl5pPr>
            <a:lvl6pPr marL="8778011" indent="0">
              <a:buNone/>
              <a:defRPr sz="6100" b="1"/>
            </a:lvl6pPr>
            <a:lvl7pPr marL="10533614" indent="0">
              <a:buNone/>
              <a:defRPr sz="6100" b="1"/>
            </a:lvl7pPr>
            <a:lvl8pPr marL="12289216" indent="0">
              <a:buNone/>
              <a:defRPr sz="6100" b="1"/>
            </a:lvl8pPr>
            <a:lvl9pPr marL="14044818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1034" y="11425141"/>
            <a:ext cx="11231863" cy="20757067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13334" y="8064317"/>
            <a:ext cx="11236274" cy="3360824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602" indent="0">
              <a:buNone/>
              <a:defRPr sz="7700" b="1"/>
            </a:lvl2pPr>
            <a:lvl3pPr marL="3511205" indent="0">
              <a:buNone/>
              <a:defRPr sz="6900" b="1"/>
            </a:lvl3pPr>
            <a:lvl4pPr marL="5266807" indent="0">
              <a:buNone/>
              <a:defRPr sz="6100" b="1"/>
            </a:lvl4pPr>
            <a:lvl5pPr marL="7022409" indent="0">
              <a:buNone/>
              <a:defRPr sz="6100" b="1"/>
            </a:lvl5pPr>
            <a:lvl6pPr marL="8778011" indent="0">
              <a:buNone/>
              <a:defRPr sz="6100" b="1"/>
            </a:lvl6pPr>
            <a:lvl7pPr marL="10533614" indent="0">
              <a:buNone/>
              <a:defRPr sz="6100" b="1"/>
            </a:lvl7pPr>
            <a:lvl8pPr marL="12289216" indent="0">
              <a:buNone/>
              <a:defRPr sz="6100" b="1"/>
            </a:lvl8pPr>
            <a:lvl9pPr marL="14044818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13334" y="11425141"/>
            <a:ext cx="11236274" cy="20757067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034" y="1434399"/>
            <a:ext cx="8363216" cy="6104528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8763" y="1434401"/>
            <a:ext cx="14210845" cy="30747813"/>
          </a:xfrm>
        </p:spPr>
        <p:txBody>
          <a:bodyPr/>
          <a:lstStyle>
            <a:lvl1pPr>
              <a:defRPr sz="12300"/>
            </a:lvl1pPr>
            <a:lvl2pPr>
              <a:defRPr sz="108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1034" y="7538929"/>
            <a:ext cx="8363216" cy="24643285"/>
          </a:xfrm>
        </p:spPr>
        <p:txBody>
          <a:bodyPr/>
          <a:lstStyle>
            <a:lvl1pPr marL="0" indent="0">
              <a:buNone/>
              <a:defRPr sz="5400"/>
            </a:lvl1pPr>
            <a:lvl2pPr marL="1755602" indent="0">
              <a:buNone/>
              <a:defRPr sz="4600"/>
            </a:lvl2pPr>
            <a:lvl3pPr marL="3511205" indent="0">
              <a:buNone/>
              <a:defRPr sz="3800"/>
            </a:lvl3pPr>
            <a:lvl4pPr marL="5266807" indent="0">
              <a:buNone/>
              <a:defRPr sz="3500"/>
            </a:lvl4pPr>
            <a:lvl5pPr marL="7022409" indent="0">
              <a:buNone/>
              <a:defRPr sz="3500"/>
            </a:lvl5pPr>
            <a:lvl6pPr marL="8778011" indent="0">
              <a:buNone/>
              <a:defRPr sz="3500"/>
            </a:lvl6pPr>
            <a:lvl7pPr marL="10533614" indent="0">
              <a:buNone/>
              <a:defRPr sz="3500"/>
            </a:lvl7pPr>
            <a:lvl8pPr marL="12289216" indent="0">
              <a:buNone/>
              <a:defRPr sz="3500"/>
            </a:lvl8pPr>
            <a:lvl9pPr marL="1404481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623" y="25218710"/>
            <a:ext cx="15252383" cy="2977212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2623" y="3219053"/>
            <a:ext cx="15252383" cy="21616035"/>
          </a:xfrm>
        </p:spPr>
        <p:txBody>
          <a:bodyPr/>
          <a:lstStyle>
            <a:lvl1pPr marL="0" indent="0">
              <a:buNone/>
              <a:defRPr sz="12300"/>
            </a:lvl1pPr>
            <a:lvl2pPr marL="1755602" indent="0">
              <a:buNone/>
              <a:defRPr sz="10800"/>
            </a:lvl2pPr>
            <a:lvl3pPr marL="3511205" indent="0">
              <a:buNone/>
              <a:defRPr sz="9200"/>
            </a:lvl3pPr>
            <a:lvl4pPr marL="5266807" indent="0">
              <a:buNone/>
              <a:defRPr sz="7700"/>
            </a:lvl4pPr>
            <a:lvl5pPr marL="7022409" indent="0">
              <a:buNone/>
              <a:defRPr sz="7700"/>
            </a:lvl5pPr>
            <a:lvl6pPr marL="8778011" indent="0">
              <a:buNone/>
              <a:defRPr sz="7700"/>
            </a:lvl6pPr>
            <a:lvl7pPr marL="10533614" indent="0">
              <a:buNone/>
              <a:defRPr sz="7700"/>
            </a:lvl7pPr>
            <a:lvl8pPr marL="12289216" indent="0">
              <a:buNone/>
              <a:defRPr sz="7700"/>
            </a:lvl8pPr>
            <a:lvl9pPr marL="14044818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2623" y="28195922"/>
            <a:ext cx="15252383" cy="4228133"/>
          </a:xfrm>
        </p:spPr>
        <p:txBody>
          <a:bodyPr/>
          <a:lstStyle>
            <a:lvl1pPr marL="0" indent="0">
              <a:buNone/>
              <a:defRPr sz="5400"/>
            </a:lvl1pPr>
            <a:lvl2pPr marL="1755602" indent="0">
              <a:buNone/>
              <a:defRPr sz="4600"/>
            </a:lvl2pPr>
            <a:lvl3pPr marL="3511205" indent="0">
              <a:buNone/>
              <a:defRPr sz="3800"/>
            </a:lvl3pPr>
            <a:lvl4pPr marL="5266807" indent="0">
              <a:buNone/>
              <a:defRPr sz="3500"/>
            </a:lvl4pPr>
            <a:lvl5pPr marL="7022409" indent="0">
              <a:buNone/>
              <a:defRPr sz="3500"/>
            </a:lvl5pPr>
            <a:lvl6pPr marL="8778011" indent="0">
              <a:buNone/>
              <a:defRPr sz="3500"/>
            </a:lvl6pPr>
            <a:lvl7pPr marL="10533614" indent="0">
              <a:buNone/>
              <a:defRPr sz="3500"/>
            </a:lvl7pPr>
            <a:lvl8pPr marL="12289216" indent="0">
              <a:buNone/>
              <a:defRPr sz="3500"/>
            </a:lvl8pPr>
            <a:lvl9pPr marL="1404481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7FD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1032" y="1442740"/>
            <a:ext cx="22878574" cy="6004454"/>
          </a:xfrm>
          <a:prstGeom prst="rect">
            <a:avLst/>
          </a:prstGeom>
        </p:spPr>
        <p:txBody>
          <a:bodyPr vert="horz" lIns="351120" tIns="175560" rIns="351120" bIns="17556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032" y="8406242"/>
            <a:ext cx="22878574" cy="23775972"/>
          </a:xfrm>
          <a:prstGeom prst="rect">
            <a:avLst/>
          </a:prstGeom>
        </p:spPr>
        <p:txBody>
          <a:bodyPr vert="horz" lIns="351120" tIns="175560" rIns="351120" bIns="1755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1032" y="33391441"/>
            <a:ext cx="5931482" cy="1918088"/>
          </a:xfrm>
          <a:prstGeom prst="rect">
            <a:avLst/>
          </a:prstGeom>
        </p:spPr>
        <p:txBody>
          <a:bodyPr vert="horz" lIns="351120" tIns="175560" rIns="351120" bIns="175560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2F65-05CF-4F56-962F-1A6317AA6697}" type="datetimeFigureOut">
              <a:rPr lang="en-US" smtClean="0"/>
              <a:pPr/>
              <a:t>30-May-24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85385" y="33391441"/>
            <a:ext cx="8049869" cy="1918088"/>
          </a:xfrm>
          <a:prstGeom prst="rect">
            <a:avLst/>
          </a:prstGeom>
        </p:spPr>
        <p:txBody>
          <a:bodyPr vert="horz" lIns="351120" tIns="175560" rIns="351120" bIns="175560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18124" y="33391441"/>
            <a:ext cx="5931482" cy="1918088"/>
          </a:xfrm>
          <a:prstGeom prst="rect">
            <a:avLst/>
          </a:prstGeom>
        </p:spPr>
        <p:txBody>
          <a:bodyPr vert="horz" lIns="351120" tIns="175560" rIns="351120" bIns="175560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1370-8F3B-4101-9813-EEE34AB7B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1205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702" indent="-1316702" algn="l" defTabSz="3511205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854" indent="-1097251" algn="l" defTabSz="3511205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06" indent="-877801" algn="l" defTabSz="3511205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608" indent="-877801" algn="l" defTabSz="3511205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00210" indent="-877801" algn="l" defTabSz="3511205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813" indent="-877801" algn="l" defTabSz="3511205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1415" indent="-877801" algn="l" defTabSz="3511205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17" indent="-877801" algn="l" defTabSz="3511205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2619" indent="-877801" algn="l" defTabSz="3511205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02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205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807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409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8011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614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9216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818" algn="l" defTabSz="351120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25420638" cy="4221162"/>
          </a:xfrm>
          <a:prstGeom prst="rect">
            <a:avLst/>
          </a:prstGeom>
          <a:gradFill>
            <a:gsLst>
              <a:gs pos="18000">
                <a:srgbClr val="EDF7FD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Elvira\Downloads\“4th conference.png"/>
          <p:cNvPicPr>
            <a:picLocks noChangeAspect="1" noChangeArrowheads="1"/>
          </p:cNvPicPr>
          <p:nvPr/>
        </p:nvPicPr>
        <p:blipFill>
          <a:blip r:embed="rId2" cstate="print"/>
          <a:srcRect l="9333" t="16528" r="12000" b="15472"/>
          <a:stretch>
            <a:fillRect/>
          </a:stretch>
        </p:blipFill>
        <p:spPr bwMode="auto">
          <a:xfrm>
            <a:off x="20696238" y="0"/>
            <a:ext cx="4724400" cy="4083804"/>
          </a:xfrm>
          <a:prstGeom prst="rect">
            <a:avLst/>
          </a:prstGeom>
          <a:noFill/>
        </p:spPr>
      </p:pic>
      <p:pic>
        <p:nvPicPr>
          <p:cNvPr id="8" name="Content Placeholder 8" descr="Logo&#10;&#10;Description automatically generated">
            <a:extLst>
              <a:ext uri="{FF2B5EF4-FFF2-40B4-BE49-F238E27FC236}">
                <a16:creationId xmlns="" xmlns:a16="http://schemas.microsoft.com/office/drawing/2014/main" id="{67536EDF-F817-BF2D-4027-7F5756FFE06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8719" y="258762"/>
            <a:ext cx="3657600" cy="3657600"/>
          </a:xfrm>
          <a:prstGeom prst="rect">
            <a:avLst/>
          </a:prstGeom>
        </p:spPr>
      </p:pic>
      <p:pic>
        <p:nvPicPr>
          <p:cNvPr id="2" name="Picture 2" descr="https://www.df.uns.ac.rs/wp-content/uploads/site/dflogo2020-72p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7519" y="868362"/>
            <a:ext cx="2286000" cy="2286000"/>
          </a:xfrm>
          <a:prstGeom prst="rect">
            <a:avLst/>
          </a:prstGeom>
          <a:noFill/>
        </p:spPr>
      </p:pic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53319" y="1554162"/>
            <a:ext cx="4191000" cy="1308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Elvira</dc:creator>
  <cp:lastModifiedBy>Zeljka</cp:lastModifiedBy>
  <cp:revision>3</cp:revision>
  <dcterms:created xsi:type="dcterms:W3CDTF">2017-01-30T10:36:56Z</dcterms:created>
  <dcterms:modified xsi:type="dcterms:W3CDTF">2024-05-30T09:53:38Z</dcterms:modified>
</cp:coreProperties>
</file>