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5420638" cy="36026725"/>
  <p:notesSz cx="6858000" cy="9144000"/>
  <p:defaultTextStyle>
    <a:defPPr>
      <a:defRPr lang="en-US"/>
    </a:defPPr>
    <a:lvl1pPr marL="0" algn="l" defTabSz="351120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55602" algn="l" defTabSz="351120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511205" algn="l" defTabSz="351120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66807" algn="l" defTabSz="351120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7022409" algn="l" defTabSz="351120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78011" algn="l" defTabSz="351120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533614" algn="l" defTabSz="351120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89216" algn="l" defTabSz="351120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4044818" algn="l" defTabSz="351120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F7FD"/>
    <a:srgbClr val="C8F0FC"/>
    <a:srgbClr val="DCEFFC"/>
    <a:srgbClr val="CCFFFF"/>
    <a:srgbClr val="99CCFF"/>
    <a:srgbClr val="B6D4F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86" y="-78"/>
      </p:cViewPr>
      <p:guideLst>
        <p:guide orient="horz" pos="11347"/>
        <p:guide pos="800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6548" y="11191643"/>
            <a:ext cx="21607542" cy="77223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3096" y="20415144"/>
            <a:ext cx="17794447" cy="92068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55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511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66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0224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78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533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892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0448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2F65-05CF-4F56-962F-1A6317AA6697}" type="datetimeFigureOut">
              <a:rPr lang="en-US" smtClean="0"/>
              <a:pPr/>
              <a:t>30-May-24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1370-8F3B-4101-9813-EEE34AB7B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2F65-05CF-4F56-962F-1A6317AA6697}" type="datetimeFigureOut">
              <a:rPr lang="en-US" smtClean="0"/>
              <a:pPr/>
              <a:t>30-May-24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1370-8F3B-4101-9813-EEE34AB7B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822470" y="1926433"/>
            <a:ext cx="4289735" cy="40980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3276" y="1926433"/>
            <a:ext cx="12445523" cy="40980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2F65-05CF-4F56-962F-1A6317AA6697}" type="datetimeFigureOut">
              <a:rPr lang="en-US" smtClean="0"/>
              <a:pPr/>
              <a:t>30-May-24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1370-8F3B-4101-9813-EEE34AB7B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2F65-05CF-4F56-962F-1A6317AA6697}" type="datetimeFigureOut">
              <a:rPr lang="en-US" smtClean="0"/>
              <a:pPr/>
              <a:t>30-May-24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1370-8F3B-4101-9813-EEE34AB7B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056" y="23150508"/>
            <a:ext cx="21607542" cy="7155308"/>
          </a:xfrm>
        </p:spPr>
        <p:txBody>
          <a:bodyPr anchor="t"/>
          <a:lstStyle>
            <a:lvl1pPr algn="l">
              <a:defRPr sz="15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8056" y="15269668"/>
            <a:ext cx="21607542" cy="7880842"/>
          </a:xfrm>
        </p:spPr>
        <p:txBody>
          <a:bodyPr anchor="b"/>
          <a:lstStyle>
            <a:lvl1pPr marL="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755602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511205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66807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7022409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78011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533614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89216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4044818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2F65-05CF-4F56-962F-1A6317AA6697}" type="datetimeFigureOut">
              <a:rPr lang="en-US" smtClean="0"/>
              <a:pPr/>
              <a:t>30-May-24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1370-8F3B-4101-9813-EEE34AB7B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3276" y="11208317"/>
            <a:ext cx="8367627" cy="31698518"/>
          </a:xfrm>
        </p:spPr>
        <p:txBody>
          <a:bodyPr/>
          <a:lstStyle>
            <a:lvl1pPr>
              <a:defRPr sz="108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44580" y="11208317"/>
            <a:ext cx="8367627" cy="31698518"/>
          </a:xfrm>
        </p:spPr>
        <p:txBody>
          <a:bodyPr/>
          <a:lstStyle>
            <a:lvl1pPr>
              <a:defRPr sz="108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2F65-05CF-4F56-962F-1A6317AA6697}" type="datetimeFigureOut">
              <a:rPr lang="en-US" smtClean="0"/>
              <a:pPr/>
              <a:t>30-May-24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1370-8F3B-4101-9813-EEE34AB7B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032" y="1442740"/>
            <a:ext cx="22878574" cy="600445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1034" y="8064317"/>
            <a:ext cx="11231863" cy="3360824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55602" indent="0">
              <a:buNone/>
              <a:defRPr sz="7700" b="1"/>
            </a:lvl2pPr>
            <a:lvl3pPr marL="3511205" indent="0">
              <a:buNone/>
              <a:defRPr sz="6900" b="1"/>
            </a:lvl3pPr>
            <a:lvl4pPr marL="5266807" indent="0">
              <a:buNone/>
              <a:defRPr sz="6100" b="1"/>
            </a:lvl4pPr>
            <a:lvl5pPr marL="7022409" indent="0">
              <a:buNone/>
              <a:defRPr sz="6100" b="1"/>
            </a:lvl5pPr>
            <a:lvl6pPr marL="8778011" indent="0">
              <a:buNone/>
              <a:defRPr sz="6100" b="1"/>
            </a:lvl6pPr>
            <a:lvl7pPr marL="10533614" indent="0">
              <a:buNone/>
              <a:defRPr sz="6100" b="1"/>
            </a:lvl7pPr>
            <a:lvl8pPr marL="12289216" indent="0">
              <a:buNone/>
              <a:defRPr sz="6100" b="1"/>
            </a:lvl8pPr>
            <a:lvl9pPr marL="14044818" indent="0">
              <a:buNone/>
              <a:defRPr sz="6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1034" y="11425141"/>
            <a:ext cx="11231863" cy="20757067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913334" y="8064317"/>
            <a:ext cx="11236274" cy="3360824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55602" indent="0">
              <a:buNone/>
              <a:defRPr sz="7700" b="1"/>
            </a:lvl2pPr>
            <a:lvl3pPr marL="3511205" indent="0">
              <a:buNone/>
              <a:defRPr sz="6900" b="1"/>
            </a:lvl3pPr>
            <a:lvl4pPr marL="5266807" indent="0">
              <a:buNone/>
              <a:defRPr sz="6100" b="1"/>
            </a:lvl4pPr>
            <a:lvl5pPr marL="7022409" indent="0">
              <a:buNone/>
              <a:defRPr sz="6100" b="1"/>
            </a:lvl5pPr>
            <a:lvl6pPr marL="8778011" indent="0">
              <a:buNone/>
              <a:defRPr sz="6100" b="1"/>
            </a:lvl6pPr>
            <a:lvl7pPr marL="10533614" indent="0">
              <a:buNone/>
              <a:defRPr sz="6100" b="1"/>
            </a:lvl7pPr>
            <a:lvl8pPr marL="12289216" indent="0">
              <a:buNone/>
              <a:defRPr sz="6100" b="1"/>
            </a:lvl8pPr>
            <a:lvl9pPr marL="14044818" indent="0">
              <a:buNone/>
              <a:defRPr sz="6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913334" y="11425141"/>
            <a:ext cx="11236274" cy="20757067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2F65-05CF-4F56-962F-1A6317AA6697}" type="datetimeFigureOut">
              <a:rPr lang="en-US" smtClean="0"/>
              <a:pPr/>
              <a:t>30-May-24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1370-8F3B-4101-9813-EEE34AB7B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2F65-05CF-4F56-962F-1A6317AA6697}" type="datetimeFigureOut">
              <a:rPr lang="en-US" smtClean="0"/>
              <a:pPr/>
              <a:t>30-May-24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1370-8F3B-4101-9813-EEE34AB7B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2F65-05CF-4F56-962F-1A6317AA6697}" type="datetimeFigureOut">
              <a:rPr lang="en-US" smtClean="0"/>
              <a:pPr/>
              <a:t>30-May-24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1370-8F3B-4101-9813-EEE34AB7B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034" y="1434399"/>
            <a:ext cx="8363216" cy="6104528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38763" y="1434401"/>
            <a:ext cx="14210845" cy="30747813"/>
          </a:xfrm>
        </p:spPr>
        <p:txBody>
          <a:bodyPr/>
          <a:lstStyle>
            <a:lvl1pPr>
              <a:defRPr sz="12300"/>
            </a:lvl1pPr>
            <a:lvl2pPr>
              <a:defRPr sz="10800"/>
            </a:lvl2pPr>
            <a:lvl3pPr>
              <a:defRPr sz="92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1034" y="7538929"/>
            <a:ext cx="8363216" cy="24643285"/>
          </a:xfrm>
        </p:spPr>
        <p:txBody>
          <a:bodyPr/>
          <a:lstStyle>
            <a:lvl1pPr marL="0" indent="0">
              <a:buNone/>
              <a:defRPr sz="5400"/>
            </a:lvl1pPr>
            <a:lvl2pPr marL="1755602" indent="0">
              <a:buNone/>
              <a:defRPr sz="4600"/>
            </a:lvl2pPr>
            <a:lvl3pPr marL="3511205" indent="0">
              <a:buNone/>
              <a:defRPr sz="3800"/>
            </a:lvl3pPr>
            <a:lvl4pPr marL="5266807" indent="0">
              <a:buNone/>
              <a:defRPr sz="3500"/>
            </a:lvl4pPr>
            <a:lvl5pPr marL="7022409" indent="0">
              <a:buNone/>
              <a:defRPr sz="3500"/>
            </a:lvl5pPr>
            <a:lvl6pPr marL="8778011" indent="0">
              <a:buNone/>
              <a:defRPr sz="3500"/>
            </a:lvl6pPr>
            <a:lvl7pPr marL="10533614" indent="0">
              <a:buNone/>
              <a:defRPr sz="3500"/>
            </a:lvl7pPr>
            <a:lvl8pPr marL="12289216" indent="0">
              <a:buNone/>
              <a:defRPr sz="3500"/>
            </a:lvl8pPr>
            <a:lvl9pPr marL="14044818" indent="0">
              <a:buNone/>
              <a:defRPr sz="3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2F65-05CF-4F56-962F-1A6317AA6697}" type="datetimeFigureOut">
              <a:rPr lang="en-US" smtClean="0"/>
              <a:pPr/>
              <a:t>30-May-24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1370-8F3B-4101-9813-EEE34AB7B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2623" y="25218710"/>
            <a:ext cx="15252383" cy="2977212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82623" y="3219053"/>
            <a:ext cx="15252383" cy="21616035"/>
          </a:xfrm>
        </p:spPr>
        <p:txBody>
          <a:bodyPr/>
          <a:lstStyle>
            <a:lvl1pPr marL="0" indent="0">
              <a:buNone/>
              <a:defRPr sz="12300"/>
            </a:lvl1pPr>
            <a:lvl2pPr marL="1755602" indent="0">
              <a:buNone/>
              <a:defRPr sz="10800"/>
            </a:lvl2pPr>
            <a:lvl3pPr marL="3511205" indent="0">
              <a:buNone/>
              <a:defRPr sz="9200"/>
            </a:lvl3pPr>
            <a:lvl4pPr marL="5266807" indent="0">
              <a:buNone/>
              <a:defRPr sz="7700"/>
            </a:lvl4pPr>
            <a:lvl5pPr marL="7022409" indent="0">
              <a:buNone/>
              <a:defRPr sz="7700"/>
            </a:lvl5pPr>
            <a:lvl6pPr marL="8778011" indent="0">
              <a:buNone/>
              <a:defRPr sz="7700"/>
            </a:lvl6pPr>
            <a:lvl7pPr marL="10533614" indent="0">
              <a:buNone/>
              <a:defRPr sz="7700"/>
            </a:lvl7pPr>
            <a:lvl8pPr marL="12289216" indent="0">
              <a:buNone/>
              <a:defRPr sz="7700"/>
            </a:lvl8pPr>
            <a:lvl9pPr marL="14044818" indent="0">
              <a:buNone/>
              <a:defRPr sz="7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2623" y="28195922"/>
            <a:ext cx="15252383" cy="4228133"/>
          </a:xfrm>
        </p:spPr>
        <p:txBody>
          <a:bodyPr/>
          <a:lstStyle>
            <a:lvl1pPr marL="0" indent="0">
              <a:buNone/>
              <a:defRPr sz="5400"/>
            </a:lvl1pPr>
            <a:lvl2pPr marL="1755602" indent="0">
              <a:buNone/>
              <a:defRPr sz="4600"/>
            </a:lvl2pPr>
            <a:lvl3pPr marL="3511205" indent="0">
              <a:buNone/>
              <a:defRPr sz="3800"/>
            </a:lvl3pPr>
            <a:lvl4pPr marL="5266807" indent="0">
              <a:buNone/>
              <a:defRPr sz="3500"/>
            </a:lvl4pPr>
            <a:lvl5pPr marL="7022409" indent="0">
              <a:buNone/>
              <a:defRPr sz="3500"/>
            </a:lvl5pPr>
            <a:lvl6pPr marL="8778011" indent="0">
              <a:buNone/>
              <a:defRPr sz="3500"/>
            </a:lvl6pPr>
            <a:lvl7pPr marL="10533614" indent="0">
              <a:buNone/>
              <a:defRPr sz="3500"/>
            </a:lvl7pPr>
            <a:lvl8pPr marL="12289216" indent="0">
              <a:buNone/>
              <a:defRPr sz="3500"/>
            </a:lvl8pPr>
            <a:lvl9pPr marL="14044818" indent="0">
              <a:buNone/>
              <a:defRPr sz="3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2F65-05CF-4F56-962F-1A6317AA6697}" type="datetimeFigureOut">
              <a:rPr lang="en-US" smtClean="0"/>
              <a:pPr/>
              <a:t>30-May-24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1370-8F3B-4101-9813-EEE34AB7B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F7FD">
            <a:alpha val="9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71032" y="1442740"/>
            <a:ext cx="22878574" cy="6004454"/>
          </a:xfrm>
          <a:prstGeom prst="rect">
            <a:avLst/>
          </a:prstGeom>
        </p:spPr>
        <p:txBody>
          <a:bodyPr vert="horz" lIns="351120" tIns="175560" rIns="351120" bIns="17556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1032" y="8406242"/>
            <a:ext cx="22878574" cy="23775972"/>
          </a:xfrm>
          <a:prstGeom prst="rect">
            <a:avLst/>
          </a:prstGeom>
        </p:spPr>
        <p:txBody>
          <a:bodyPr vert="horz" lIns="351120" tIns="175560" rIns="351120" bIns="17556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71032" y="33391441"/>
            <a:ext cx="5931482" cy="1918088"/>
          </a:xfrm>
          <a:prstGeom prst="rect">
            <a:avLst/>
          </a:prstGeom>
        </p:spPr>
        <p:txBody>
          <a:bodyPr vert="horz" lIns="351120" tIns="175560" rIns="351120" bIns="175560" rtlCol="0" anchor="ctr"/>
          <a:lstStyle>
            <a:lvl1pPr algn="l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92F65-05CF-4F56-962F-1A6317AA6697}" type="datetimeFigureOut">
              <a:rPr lang="en-US" smtClean="0"/>
              <a:pPr/>
              <a:t>30-May-24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85385" y="33391441"/>
            <a:ext cx="8049869" cy="1918088"/>
          </a:xfrm>
          <a:prstGeom prst="rect">
            <a:avLst/>
          </a:prstGeom>
        </p:spPr>
        <p:txBody>
          <a:bodyPr vert="horz" lIns="351120" tIns="175560" rIns="351120" bIns="175560" rtlCol="0" anchor="ctr"/>
          <a:lstStyle>
            <a:lvl1pPr algn="ct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18124" y="33391441"/>
            <a:ext cx="5931482" cy="1918088"/>
          </a:xfrm>
          <a:prstGeom prst="rect">
            <a:avLst/>
          </a:prstGeom>
        </p:spPr>
        <p:txBody>
          <a:bodyPr vert="horz" lIns="351120" tIns="175560" rIns="351120" bIns="175560" rtlCol="0" anchor="ctr"/>
          <a:lstStyle>
            <a:lvl1pPr algn="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C1370-8F3B-4101-9813-EEE34AB7B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511205" rtl="0" eaLnBrk="1" latinLnBrk="0" hangingPunct="1">
        <a:spcBef>
          <a:spcPct val="0"/>
        </a:spcBef>
        <a:buNone/>
        <a:defRPr sz="16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6702" indent="-1316702" algn="l" defTabSz="3511205" rtl="0" eaLnBrk="1" latinLnBrk="0" hangingPunct="1">
        <a:spcBef>
          <a:spcPct val="20000"/>
        </a:spcBef>
        <a:buFont typeface="Arial" pitchFamily="34" charset="0"/>
        <a:buChar char="•"/>
        <a:defRPr sz="12300" kern="1200">
          <a:solidFill>
            <a:schemeClr val="tx1"/>
          </a:solidFill>
          <a:latin typeface="+mn-lt"/>
          <a:ea typeface="+mn-ea"/>
          <a:cs typeface="+mn-cs"/>
        </a:defRPr>
      </a:lvl1pPr>
      <a:lvl2pPr marL="2852854" indent="-1097251" algn="l" defTabSz="3511205" rtl="0" eaLnBrk="1" latinLnBrk="0" hangingPunct="1">
        <a:spcBef>
          <a:spcPct val="20000"/>
        </a:spcBef>
        <a:buFont typeface="Arial" pitchFamily="34" charset="0"/>
        <a:buChar char="–"/>
        <a:defRPr sz="108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006" indent="-877801" algn="l" defTabSz="3511205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44608" indent="-877801" algn="l" defTabSz="3511205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900210" indent="-877801" algn="l" defTabSz="3511205" rtl="0" eaLnBrk="1" latinLnBrk="0" hangingPunct="1">
        <a:spcBef>
          <a:spcPct val="20000"/>
        </a:spcBef>
        <a:buFont typeface="Arial" pitchFamily="34" charset="0"/>
        <a:buChar char="»"/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655813" indent="-877801" algn="l" defTabSz="3511205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411415" indent="-877801" algn="l" defTabSz="3511205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67017" indent="-877801" algn="l" defTabSz="3511205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922619" indent="-877801" algn="l" defTabSz="3511205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11205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55602" algn="l" defTabSz="3511205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511205" algn="l" defTabSz="3511205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66807" algn="l" defTabSz="3511205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7022409" algn="l" defTabSz="3511205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78011" algn="l" defTabSz="3511205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533614" algn="l" defTabSz="3511205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89216" algn="l" defTabSz="3511205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4044818" algn="l" defTabSz="3511205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0" y="0"/>
            <a:ext cx="25420638" cy="4221162"/>
          </a:xfrm>
          <a:prstGeom prst="rect">
            <a:avLst/>
          </a:prstGeom>
          <a:gradFill>
            <a:gsLst>
              <a:gs pos="18000">
                <a:srgbClr val="EDF7FD">
                  <a:alpha val="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08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Elvira\Downloads\“4th conference.png"/>
          <p:cNvPicPr>
            <a:picLocks noChangeAspect="1" noChangeArrowheads="1"/>
          </p:cNvPicPr>
          <p:nvPr/>
        </p:nvPicPr>
        <p:blipFill>
          <a:blip r:embed="rId2" cstate="print"/>
          <a:srcRect l="9333" t="16528" r="12000" b="15472"/>
          <a:stretch>
            <a:fillRect/>
          </a:stretch>
        </p:blipFill>
        <p:spPr bwMode="auto">
          <a:xfrm>
            <a:off x="20696238" y="0"/>
            <a:ext cx="4724400" cy="4083804"/>
          </a:xfrm>
          <a:prstGeom prst="rect">
            <a:avLst/>
          </a:prstGeom>
          <a:noFill/>
        </p:spPr>
      </p:pic>
      <p:pic>
        <p:nvPicPr>
          <p:cNvPr id="8" name="Content Placeholder 8" descr="Logo&#10;&#10;Description automatically generated">
            <a:extLst>
              <a:ext uri="{FF2B5EF4-FFF2-40B4-BE49-F238E27FC236}">
                <a16:creationId xmlns="" xmlns:a16="http://schemas.microsoft.com/office/drawing/2014/main" id="{67536EDF-F817-BF2D-4027-7F5756FFE06B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28719" y="258762"/>
            <a:ext cx="3657600" cy="3657600"/>
          </a:xfrm>
          <a:prstGeom prst="rect">
            <a:avLst/>
          </a:prstGeom>
        </p:spPr>
      </p:pic>
      <p:pic>
        <p:nvPicPr>
          <p:cNvPr id="2" name="Picture 2" descr="https://www.df.uns.ac.rs/wp-content/uploads/site/dflogo2020-72px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37519" y="868362"/>
            <a:ext cx="2286000" cy="2286000"/>
          </a:xfrm>
          <a:prstGeom prst="rect">
            <a:avLst/>
          </a:prstGeom>
          <a:noFill/>
        </p:spPr>
      </p:pic>
      <p:pic>
        <p:nvPicPr>
          <p:cNvPr id="1028" name="Picture 4" descr="Pictur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853319" y="1554162"/>
            <a:ext cx="4191000" cy="13083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1434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Elvira</dc:creator>
  <cp:lastModifiedBy>Zeljka</cp:lastModifiedBy>
  <cp:revision>3</cp:revision>
  <dcterms:created xsi:type="dcterms:W3CDTF">2017-01-30T10:36:56Z</dcterms:created>
  <dcterms:modified xsi:type="dcterms:W3CDTF">2024-05-30T09:53:38Z</dcterms:modified>
</cp:coreProperties>
</file>